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g"/><Relationship Id="rId5" Type="http://schemas.openxmlformats.org/officeDocument/2006/relationships/image" Target="../media/image8.jpg"/><Relationship Id="rId10" Type="http://schemas.openxmlformats.org/officeDocument/2006/relationships/image" Target="../media/image3.png"/><Relationship Id="rId4" Type="http://schemas.openxmlformats.org/officeDocument/2006/relationships/image" Target="../media/image7.jpg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055" y="4983226"/>
            <a:ext cx="8825658" cy="861420"/>
          </a:xfrm>
        </p:spPr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madison</a:t>
            </a:r>
            <a:endParaRPr lang="en-US" dirty="0"/>
          </a:p>
        </p:txBody>
      </p:sp>
      <p:pic>
        <p:nvPicPr>
          <p:cNvPr id="4" name="Picture 3" descr="File:Tower Bridge sunset December 20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41" y="1220412"/>
            <a:ext cx="7560000" cy="50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3192" y="1220412"/>
            <a:ext cx="2225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Tower Bridge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1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748">
        <p14:glitter pattern="hexagon"/>
      </p:transition>
    </mc:Choice>
    <mc:Fallback>
      <p:transition spd="slow" advTm="5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250" y="755007"/>
            <a:ext cx="8761413" cy="706964"/>
          </a:xfrm>
        </p:spPr>
        <p:txBody>
          <a:bodyPr/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pic>
        <p:nvPicPr>
          <p:cNvPr id="4" name="Content Placeholder 3" descr="File:Tower Bridge opened, 06-17-1998.png - Wikimedia Commons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77">
            <a:off x="7964691" y="3944522"/>
            <a:ext cx="4459942" cy="2795319"/>
          </a:xfrm>
        </p:spPr>
      </p:pic>
      <p:sp>
        <p:nvSpPr>
          <p:cNvPr id="3" name="TextBox 2"/>
          <p:cNvSpPr txBox="1"/>
          <p:nvPr/>
        </p:nvSpPr>
        <p:spPr>
          <a:xfrm>
            <a:off x="1175237" y="3454409"/>
            <a:ext cx="534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Length 800ft 6in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175238" y="2712122"/>
            <a:ext cx="534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Height 213ft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5239" y="4319952"/>
            <a:ext cx="534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Width 60ft</a:t>
            </a: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901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31947">
        <p15:prstTrans prst="origami"/>
      </p:transition>
    </mc:Choice>
    <mc:Fallback>
      <p:transition spd="slow" advTm="31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2.08333E-6 -0.00047 0.00651 -0.022 0.00898 -0.02755 C 0.01015 -0.02963 0.01146 -0.03172 0.01276 -0.03426 C 0.01888 -0.04723 0.01354 -0.03982 0.02044 -0.04769 C 0.02357 -0.06459 0.01927 -0.04352 0.02409 -0.06112 C 0.02943 -0.07987 0.0207 -0.05533 0.02786 -0.07477 C 0.0319 -0.10301 0.02695 -0.06806 0.0306 -0.09075 C 0.03359 -0.11065 0.03008 -0.09028 0.03307 -0.10649 C 0.03346 -0.11112 0.03385 -0.11528 0.03437 -0.11991 C 0.03476 -0.12292 0.03515 -0.12616 0.03554 -0.12917 C 0.03594 -0.13172 0.0375 -0.15024 0.03802 -0.15371 C 0.0388 -0.15695 0.03971 -0.15996 0.04075 -0.16297 C 0.04531 -0.1757 0.04336 -0.1676 0.047 -0.17894 C 0.04804 -0.18149 0.0487 -0.18496 0.04948 -0.18774 C 0.05026 -0.19005 0.05143 -0.19213 0.05221 -0.19468 C 0.05638 -0.2095 0.05312 -0.20649 0.05963 -0.22385 C 0.06133 -0.22825 0.0638 -0.23218 0.06484 -0.23727 C 0.06901 -0.26042 0.0625 -0.225 0.06745 -0.25325 C 0.06823 -0.25788 0.06849 -0.26274 0.06992 -0.2669 C 0.07591 -0.28288 0.06849 -0.26297 0.0763 -0.28288 C 0.07929 -0.29005 0.07995 -0.29375 0.08398 -0.30093 C 0.08502 -0.30278 0.08646 -0.30371 0.08776 -0.30533 C 0.09375 -0.3213 0.08594 -0.30209 0.09544 -0.31899 C 0.10234 -0.33125 0.0957 -0.32593 0.10299 -0.3301 C 0.11419 -0.35 0.1 -0.32593 0.11068 -0.34144 C 0.11198 -0.34352 0.11315 -0.3463 0.11445 -0.34838 C 0.11719 -0.35255 0.12031 -0.35579 0.12331 -0.35973 C 0.125 -0.36389 0.12747 -0.36783 0.12851 -0.37292 C 0.1289 -0.37524 0.1289 -0.37778 0.12969 -0.37963 C 0.13229 -0.38588 0.13568 -0.39028 0.13867 -0.39584 C 0.13984 -0.39815 0.1414 -0.39977 0.14245 -0.40255 C 0.14323 -0.40463 0.14401 -0.40741 0.14492 -0.40903 C 0.14739 -0.41389 0.15065 -0.4176 0.1526 -0.42269 C 0.15456 -0.42801 0.15664 -0.4338 0.15898 -0.43866 C 0.16015 -0.44121 0.16146 -0.44329 0.16276 -0.44538 C 0.16315 -0.44862 0.16354 -0.45139 0.16406 -0.4544 C 0.16445 -0.45672 0.16497 -0.4588 0.16536 -0.46112 C 0.16588 -0.46551 0.16601 -0.47038 0.16653 -0.47477 C 0.16693 -0.47709 0.16745 -0.47917 0.16784 -0.48172 C 0.17148 -0.5051 0.16849 -0.49306 0.17291 -0.5088 C 0.17252 -0.51112 0.17252 -0.51366 0.17161 -0.51528 C 0.1707 -0.51737 0.16914 -0.51852 0.16784 -0.51991 C 0.16575 -0.52223 0.16354 -0.52454 0.16146 -0.52686 C 0.15403 -0.53519 0.16172 -0.52848 0.1513 -0.53334 C 0.1487 -0.53496 0.14635 -0.53658 0.14375 -0.53797 C 0.14088 -0.53936 0.13216 -0.54167 0.12969 -0.54237 C 0.12005 -0.55116 0.12969 -0.54375 0.11706 -0.54954 C 0.11445 -0.5507 0.11198 -0.55278 0.10937 -0.55371 C 0.10299 -0.55672 0.10599 -0.55533 0.10052 -0.55834 C 0.09622 -0.56389 0.09401 -0.5676 0.08906 -0.572 C 0.08789 -0.57315 0.08646 -0.57338 0.08528 -0.57408 C 0.07838 -0.58218 0.08437 -0.57593 0.075 -0.58311 C 0.07318 -0.5845 0.07174 -0.58658 0.06992 -0.58797 C 0.06862 -0.58889 0.06745 -0.58913 0.06614 -0.58982 C 0.06445 -0.59144 0.06289 -0.59329 0.06094 -0.59468 C 0.05846 -0.59653 0.05599 -0.59769 0.05338 -0.59885 C 0.05221 -0.6 0.05091 -0.60047 0.04948 -0.60116 C 0.04739 -0.60301 0.04531 -0.60487 0.04323 -0.60602 C 0.03997 -0.60788 0.03633 -0.60834 0.03307 -0.61019 L 0.02929 -0.6125 C 0.02786 -0.61204 0.02643 -0.61204 0.02539 -0.61019 C 0.02448 -0.6088 0.02461 -0.60602 0.02409 -0.60371 C 0.02331 -0.6 0.02252 -0.5963 0.02161 -0.59237 C 0.02122 -0.59028 0.02083 -0.58774 0.02044 -0.58565 C 0.01966 -0.58218 0.01875 -0.5794 0.01784 -0.57639 C 0.01823 -0.56436 0.01836 -0.55232 0.01914 -0.54028 C 0.02005 -0.52338 0.02005 -0.53496 0.02161 -0.52223 C 0.02409 -0.50186 0.02109 -0.51505 0.02539 -0.49954 C 0.02617 -0.4919 0.02682 -0.48658 0.02786 -0.47917 C 0.02825 -0.47686 0.0289 -0.47477 0.02929 -0.47269 C 0.02969 -0.46806 0.02982 -0.4632 0.0306 -0.4588 C 0.03073 -0.45649 0.03177 -0.4544 0.0319 -0.45209 C 0.03255 -0.43473 0.03255 -0.4176 0.03307 -0.40024 C 0.0332 -0.39352 0.03346 -0.38658 0.03437 -0.37963 C 0.0388 -0.35024 0.03672 -0.36482 0.04323 -0.3507 C 0.04583 -0.34445 0.047 -0.33588 0.05091 -0.33218 C 0.0526 -0.33102 0.05429 -0.32963 0.05599 -0.32778 C 0.05807 -0.325 0.06002 -0.32176 0.06237 -0.31899 C 0.06458 -0.31575 0.0707 -0.3095 0.07239 -0.30764 C 0.07851 -0.30139 0.07591 -0.30463 0.08138 -0.30093 C 0.08372 -0.29908 0.08867 -0.29538 0.09153 -0.29375 L 0.10169 -0.28936 C 0.11237 -0.29028 0.12291 -0.29051 0.13359 -0.29167 C 0.13607 -0.2919 0.13867 -0.29329 0.14114 -0.29375 C 0.14414 -0.29491 0.14713 -0.29561 0.15 -0.2963 C 0.1513 -0.29723 0.15273 -0.29746 0.1539 -0.29862 C 0.15521 -0.29977 0.15625 -0.30209 0.15768 -0.30325 C 0.15976 -0.3044 0.16198 -0.30463 0.16406 -0.30533 C 0.16575 -0.30695 0.16745 -0.30834 0.16914 -0.30996 C 0.17122 -0.31158 0.17344 -0.31274 0.17552 -0.31436 C 0.18424 -0.32223 0.17383 -0.31644 0.18437 -0.3213 C 0.18776 -0.32709 0.19193 -0.33195 0.19453 -0.33913 C 0.20091 -0.35625 0.19752 -0.34885 0.20469 -0.36158 C 0.20599 -0.36829 0.20625 -0.37107 0.20859 -0.37755 C 0.20963 -0.38056 0.21133 -0.38357 0.21237 -0.38681 C 0.22265 -0.41991 0.20872 -0.38172 0.21745 -0.40463 C 0.22031 -0.44051 0.21693 -0.3963 0.21992 -0.44746 C 0.22031 -0.45301 0.22096 -0.45834 0.22122 -0.46343 C 0.22174 -0.47084 0.22187 -0.47871 0.22252 -0.48612 C 0.22278 -0.48936 0.22344 -0.49213 0.22383 -0.49491 C 0.22435 -0.49954 0.22461 -0.50417 0.22513 -0.5088 C 0.22461 -0.52223 0.22448 -0.53565 0.22383 -0.54954 C 0.2237 -0.55186 0.22278 -0.55371 0.22252 -0.55602 C 0.222 -0.55996 0.22213 -0.56389 0.22122 -0.5676 C 0.22044 -0.57107 0.21862 -0.57338 0.21745 -0.57639 C 0.21601 -0.58033 0.21484 -0.58403 0.21367 -0.58797 C 0.21185 -0.59352 0.2112 -0.60116 0.20859 -0.60602 C 0.20729 -0.60788 0.20573 -0.61019 0.20469 -0.6125 C 0.20221 -0.61899 0.2026 -0.62315 0.19961 -0.62825 C 0.19857 -0.63033 0.19713 -0.63149 0.19583 -0.63288 C 0.19297 -0.64815 0.19726 -0.63033 0.18815 -0.6463 C 0.18724 -0.64815 0.18776 -0.65139 0.18698 -0.65325 C 0.18515 -0.65718 0.18255 -0.65926 0.1806 -0.66227 C 0.17916 -0.66436 0.17812 -0.66667 0.17682 -0.66875 C 0.17552 -0.67061 0.17409 -0.67176 0.17291 -0.67362 C 0.17161 -0.67547 0.17057 -0.67825 0.16914 -0.6801 C 0.16549 -0.68473 0.15052 -0.69352 0.15 -0.69352 C 0.14427 -0.69607 0.13815 -0.6963 0.13229 -0.69815 C 0.11875 -0.70209 0.12721 -0.7 0.1069 -0.70278 L 0.01784 -0.70047 C 0.0095 -0.7 0.00898 -0.69838 0.00247 -0.69584 C 0.00039 -0.69514 -0.00169 -0.69445 -0.00378 -0.69352 C -0.00521 -0.69306 -0.00625 -0.6919 -0.00768 -0.69144 C -0.01016 -0.69028 -0.01641 -0.68866 -0.01914 -0.68681 C -0.04011 -0.67269 -0.01068 -0.69098 -0.02787 -0.67778 C -0.02956 -0.67663 -0.03138 -0.67663 -0.03307 -0.67547 C -0.03516 -0.67292 -0.04037 -0.66737 -0.04206 -0.66459 C -0.04584 -0.65764 -0.04896 -0.64769 -0.05222 -0.63959 C -0.05326 -0.63658 -0.05482 -0.63403 -0.05586 -0.63056 C -0.05729 -0.62616 -0.05847 -0.62153 -0.05964 -0.61737 C -0.06081 -0.61366 -0.0612 -0.6095 -0.06224 -0.60602 C -0.06328 -0.60232 -0.06498 -0.6 -0.06615 -0.597 C -0.07552 -0.56667 -0.06419 -0.59885 -0.06992 -0.57871 C -0.07057 -0.57616 -0.07149 -0.57408 -0.0724 -0.572 C -0.07526 -0.56505 -0.07839 -0.55834 -0.08125 -0.55163 C -0.08568 -0.54213 -0.08737 -0.53982 -0.09024 -0.52917 C -0.09141 -0.52547 -0.09206 -0.52176 -0.09271 -0.5176 C -0.09518 -0.5044 -0.09271 -0.51088 -0.09675 -0.49491 C -0.09714 -0.4926 -0.09844 -0.49075 -0.09922 -0.48843 C -0.1 -0.48519 -0.10091 -0.48241 -0.10169 -0.47917 C -0.10261 -0.4757 -0.10339 -0.472 -0.10417 -0.46806 C -0.10573 -0.46042 -0.10716 -0.4507 -0.10938 -0.44329 C -0.1099 -0.44051 -0.11107 -0.43866 -0.11185 -0.43658 C -0.11224 -0.43195 -0.11263 -0.42732 -0.11302 -0.42269 C -0.11354 -0.41991 -0.11432 -0.4169 -0.11432 -0.41366 C -0.11511 -0.37755 -0.11485 -0.34144 -0.11563 -0.30533 C -0.11589 -0.30047 -0.11758 -0.29422 -0.11836 -0.28936 C -0.11875 -0.28588 -0.11901 -0.28195 -0.1194 -0.27825 C -0.12018 -0.27223 -0.12136 -0.26621 -0.12201 -0.26019 C -0.12305 -0.25047 -0.12331 -0.24028 -0.12448 -0.23056 C -0.12487 -0.22801 -0.12617 -0.22593 -0.12709 -0.22385 C -0.12904 -0.21945 -0.13203 -0.21135 -0.13477 -0.20811 C -0.13633 -0.20602 -0.13841 -0.20556 -0.13985 -0.20348 C -0.14388 -0.19723 -0.14714 -0.18959 -0.15117 -0.18311 C -0.15391 -0.17894 -0.15729 -0.17593 -0.16016 -0.17176 C -0.16784 -0.16088 -0.1625 -0.16505 -0.17031 -0.15625 C -0.17188 -0.15417 -0.17396 -0.15371 -0.17552 -0.15163 C -0.17982 -0.14607 -0.18425 -0.14051 -0.18828 -0.13334 C -0.18946 -0.13125 -0.1905 -0.12871 -0.19193 -0.12663 C -0.19388 -0.12408 -0.19636 -0.12246 -0.19844 -0.11991 C -0.20222 -0.11436 -0.20573 -0.10764 -0.20964 -0.10209 C -0.21589 -0.09329 -0.22227 -0.08496 -0.22878 -0.07686 C -0.23125 -0.07385 -0.23399 -0.0713 -0.23646 -0.06806 C -0.23828 -0.06551 -0.23959 -0.06158 -0.24154 -0.05903 C -0.24336 -0.05625 -0.25404 -0.04144 -0.25794 -0.03843 C -0.26003 -0.03727 -0.26224 -0.03727 -0.26432 -0.03635 C -0.26693 -0.03426 -0.26927 -0.03125 -0.27201 -0.02963 C -0.27448 -0.02825 -0.27709 -0.02825 -0.27956 -0.02755 C -0.29883 -0.02038 -0.28334 -0.02454 -0.30117 -0.02038 C -0.31224 -0.02107 -0.32331 -0.01991 -0.33425 -0.02292 C -0.34089 -0.02454 -0.36068 -0.03635 -0.36862 -0.04306 C -0.37513 -0.04862 -0.38112 -0.05579 -0.38763 -0.06112 C -0.39258 -0.06551 -0.39805 -0.06806 -0.40287 -0.07269 C -0.40821 -0.07732 -0.41289 -0.08357 -0.41823 -0.0882 C -0.42305 -0.09283 -0.42865 -0.09491 -0.43347 -0.09954 C -0.44167 -0.10764 -0.4513 -0.11991 -0.45768 -0.13334 C -0.45951 -0.1375 -0.46094 -0.14237 -0.46263 -0.147 C -0.47018 -0.19005 -0.46966 -0.1757 -0.46667 -0.23519 C -0.46628 -0.23982 -0.46524 -0.24445 -0.46393 -0.24862 C -0.45925 -0.2669 -0.44518 -0.29838 -0.44102 -0.30764 C -0.43581 -0.31945 -0.43412 -0.32385 -0.42709 -0.3345 C -0.42383 -0.33959 -0.42031 -0.34375 -0.41693 -0.34838 C -0.41524 -0.3507 -0.41367 -0.35325 -0.41185 -0.3551 C -0.40599 -0.36112 -0.40248 -0.36575 -0.39531 -0.36852 C -0.39076 -0.37014 -0.38594 -0.37014 -0.38138 -0.37061 C -0.37031 -0.36945 -0.35886 -0.37176 -0.34831 -0.36621 C -0.33763 -0.36088 -0.32917 -0.34676 -0.31901 -0.33913 C -0.31315 -0.3345 -0.3069 -0.33125 -0.30117 -0.32547 C -0.29245 -0.3169 -0.28451 -0.30556 -0.27578 -0.2963 C -0.2737 -0.29375 -0.27162 -0.29144 -0.2694 -0.28936 C -0.26693 -0.28704 -0.26432 -0.28542 -0.26185 -0.28288 C -0.25625 -0.27686 -0.25664 -0.27477 -0.25169 -0.2669 C -0.24961 -0.26366 -0.2474 -0.26065 -0.24531 -0.25788 C -0.24193 -0.24746 -0.23828 -0.23681 -0.23516 -0.22616 C -0.22917 -0.20602 -0.22878 -0.20139 -0.225 -0.18079 C -0.22578 -0.16135 -0.22591 -0.1419 -0.22748 -0.12246 C -0.22813 -0.11528 -0.22982 -0.10857 -0.23125 -0.10209 C -0.24011 -0.0625 -0.23438 -0.09075 -0.24271 -0.06112 C -0.25261 -0.02616 -0.23932 -0.06621 -0.25287 -0.02755 C -0.25534 -0.01019 -0.2556 -0.00463 -0.26563 0.01342 C -0.26693 0.0155 -0.26836 0.01736 -0.2694 0.0199 C -0.27097 0.02361 -0.27162 0.02824 -0.27331 0.03125 C -0.2763 0.0375 -0.28698 0.05185 -0.29102 0.05648 C -0.31133 0.078 -0.29154 0.05393 -0.31016 0.07222 C -0.31198 0.07384 -0.31354 0.07685 -0.31524 0.07893 C -0.32617 0.07731 -0.33737 0.07754 -0.34831 0.0743 C -0.35235 0.07291 -0.35586 0.06828 -0.35977 0.06527 C -0.37201 0.05648 -0.37175 0.05949 -0.38516 0.04513 C -0.39206 0.0375 -0.40117 0.02662 -0.40925 0.02222 C -0.4155 0.01898 -0.42201 0.01736 -0.42839 0.0155 C -0.43724 0.01296 -0.4461 0.01087 -0.45521 0.00879 C -0.45925 0.00787 -0.46354 0.00763 -0.46771 0.00671 C -0.48685 0.00162 -0.47682 0.003 -0.49571 -0.00463 C -0.50209 -0.00718 -0.50847 -0.00926 -0.51485 -0.01135 C -0.51732 -0.01528 -0.51979 -0.01945 -0.5224 -0.02292 C -0.52487 -0.02616 -0.528 -0.02778 -0.53008 -0.03172 C -0.53281 -0.03727 -0.53451 -0.04352 -0.53646 -0.04977 C -0.54037 -0.0625 -0.54401 -0.07547 -0.54779 -0.0882 C -0.5487 -0.09491 -0.54935 -0.10209 -0.55039 -0.10857 C -0.55104 -0.11274 -0.55261 -0.11575 -0.553 -0.11991 C -0.55391 -0.13125 -0.55339 -0.1426 -0.55417 -0.15371 C -0.55469 -0.16135 -0.55599 -0.16875 -0.55677 -0.17639 C -0.55716 -0.18079 -0.55768 -0.18542 -0.55807 -0.19005 C -0.56146 -0.24399 -0.55834 -0.21945 -0.56185 -0.24445 C -0.56224 -0.25325 -0.56315 -0.2625 -0.56315 -0.27153 C -0.56315 -0.29491 -0.56276 -0.31806 -0.56185 -0.34144 C -0.56146 -0.34908 -0.56172 -0.35788 -0.55925 -0.36389 C -0.55755 -0.36852 -0.55677 -0.37477 -0.55417 -0.37755 C -0.54883 -0.38403 -0.54571 -0.38774 -0.53893 -0.39352 C -0.53268 -0.39862 -0.52604 -0.40186 -0.51992 -0.40695 C -0.51511 -0.41088 -0.51068 -0.41644 -0.50586 -0.42038 C -0.50078 -0.425 -0.49115 -0.4301 -0.48555 -0.43195 C -0.48099 -0.43311 -0.47617 -0.43334 -0.47162 -0.43426 C -0.46914 -0.43195 -0.46667 -0.42963 -0.46393 -0.42732 C -0.4612 -0.425 -0.45521 -0.42176 -0.45248 -0.41806 C -0.45104 -0.41621 -0.45 -0.41343 -0.4487 -0.41135 C -0.44714 -0.40903 -0.44531 -0.40695 -0.44362 -0.40463 L -0.43854 -0.38681 C -0.43607 -0.37755 -0.4349 -0.37477 -0.43347 -0.36389 C -0.43112 -0.34676 -0.42956 -0.322 -0.42839 -0.30533 C -0.42917 -0.29098 -0.4293 -0.27663 -0.43086 -0.2625 C -0.43138 -0.25811 -0.43334 -0.25487 -0.43477 -0.25093 C -0.43802 -0.24283 -0.44167 -0.23473 -0.44492 -0.22616 C -0.44896 -0.21528 -0.45209 -0.20301 -0.45638 -0.19213 C -0.45847 -0.18658 -0.46133 -0.18149 -0.46393 -0.17639 C -0.4668 -0.17084 -0.46914 -0.16389 -0.47279 -0.16088 C -0.48646 -0.14862 -0.48854 -0.14561 -0.50716 -0.13797 C -0.51211 -0.13588 -0.51732 -0.13635 -0.5224 -0.13588 C -0.53151 -0.13727 -0.54987 -0.13843 -0.56055 -0.14468 C -0.56328 -0.14653 -0.56563 -0.14908 -0.56823 -0.15163 C -0.57123 -0.1544 -0.57422 -0.15741 -0.57709 -0.16088 C -0.58307 -0.16806 -0.58802 -0.17732 -0.59232 -0.18774 C -0.59466 -0.19329 -0.59649 -0.19977 -0.5987 -0.20602 C -0.59987 -0.20903 -0.60143 -0.21158 -0.60248 -0.21482 C -0.60495 -0.22153 -0.60573 -0.22801 -0.60755 -0.23519 C -0.60834 -0.2382 -0.60951 -0.24121 -0.61016 -0.24445 C -0.6112 -0.24954 -0.61185 -0.25487 -0.61263 -0.26019 C -0.61302 -0.2625 -0.61354 -0.26482 -0.61393 -0.2669 C -0.61354 -0.28288 -0.61315 -0.29862 -0.61263 -0.31436 C -0.61224 -0.32778 -0.61185 -0.34144 -0.61146 -0.3551 C -0.61094 -0.37176 -0.6112 -0.38843 -0.61016 -0.40463 C -0.6099 -0.40857 -0.60834 -0.41227 -0.60755 -0.41598 C -0.60703 -0.41875 -0.60677 -0.42223 -0.60638 -0.425 C -0.60677 -0.47269 -0.60599 -0.51991 -0.60755 -0.5676 C -0.60781 -0.57385 -0.6138 -0.5794 -0.61654 -0.58079 C -0.61979 -0.58311 -0.62318 -0.5845 -0.62669 -0.58565 C -0.63047 -0.58681 -0.63425 -0.58681 -0.63802 -0.58797 C -0.65651 -0.58357 -0.6405 -0.5882 -0.65586 -0.58079 C -0.65794 -0.57987 -0.66016 -0.57963 -0.66224 -0.57871 C -0.66576 -0.57686 -0.66914 -0.57454 -0.6724 -0.572 C -0.67422 -0.57084 -0.67552 -0.56852 -0.67735 -0.5676 C -0.67995 -0.56621 -0.68242 -0.56598 -0.68516 -0.56505 C -0.68633 -0.56366 -0.6875 -0.56181 -0.68893 -0.56042 C -0.68998 -0.5595 -0.69141 -0.55926 -0.69271 -0.55834 C -0.69479 -0.55649 -0.69922 -0.5507 -0.70039 -0.54723 C -0.71133 -0.51389 -0.7069 -0.52362 -0.71302 -0.49491 C -0.71628 -0.4801 -0.71979 -0.46505 -0.72318 -0.44977 C -0.72448 -0.44399 -0.72617 -0.43797 -0.72696 -0.43195 C -0.72956 -0.41065 -0.73203 -0.38959 -0.73464 -0.36852 C -0.73581 -0.35857 -0.73841 -0.33913 -0.73841 -0.33889 C -0.73893 -0.32963 -0.74102 -0.29422 -0.74089 -0.28704 C -0.74063 -0.2595 -0.73946 -0.23149 -0.73841 -0.20348 C -0.73776 -0.18496 -0.73698 -0.1882 -0.73581 -0.17176 C -0.7349 -0.15834 -0.73477 -0.14445 -0.73334 -0.13125 C -0.73242 -0.12362 -0.73203 -0.11829 -0.73073 -0.11112 C -0.73047 -0.10857 -0.73008 -0.10649 -0.72956 -0.10394 C -0.72878 -0.10093 -0.72852 -0.09676 -0.72696 -0.09491 C -0.72435 -0.09213 -0.72097 -0.09237 -0.7181 -0.09075 C -0.71628 -0.08959 -0.71472 -0.08774 -0.71302 -0.08612 C -0.71107 -0.07547 -0.70794 -0.0595 -0.70664 -0.04977 C -0.70521 -0.03889 -0.7043 -0.02709 -0.703 -0.01598 C -0.70261 -0.0132 -0.70222 -0.00973 -0.70169 -0.00718 C -0.70078 -0.00301 -0.69974 0.00046 -0.69896 0.00416 C -0.69857 0.00717 -0.69857 0.01041 -0.69779 0.01342 C -0.69675 0.01689 -0.69505 0.01944 -0.69388 0.02222 C -0.68281 0.05185 -0.69766 0.01643 -0.68516 0.04259 C -0.68086 0.05138 -0.68438 0.04861 -0.67878 0.05648 C -0.6763 0.05949 -0.67344 0.06203 -0.67123 0.06527 C -0.66797 0.06967 -0.66159 0.07847 -0.65834 0.08101 C -0.65586 0.08356 -0.65313 0.08564 -0.65078 0.08773 C -0.64857 0.08981 -0.64662 0.09328 -0.6444 0.0949 C -0.63724 0.09907 -0.62956 0.1 -0.62292 0.10578 C -0.60847 0.11851 -0.62084 0.10833 -0.5987 0.12407 C -0.59571 0.12615 -0.59297 0.12962 -0.58985 0.13078 C -0.58815 0.13171 -0.58646 0.13217 -0.58477 0.13333 C -0.58177 0.13449 -0.57891 0.1368 -0.57578 0.1375 C -0.57201 0.13888 -0.56823 0.13888 -0.56432 0.14004 C -0.55755 0.14166 -0.55091 0.14513 -0.54401 0.14652 C -0.52917 0.14976 -0.53646 0.14814 -0.5224 0.15115 C -0.50794 0.16412 -0.503 0.16921 -0.48177 0.17847 C -0.46953 0.18356 -0.45729 0.18958 -0.44492 0.19398 C -0.44011 0.19583 -0.43581 0.19745 -0.43086 0.19884 C -0.42709 0.19953 -0.42331 0.2 -0.4194 0.20092 L -0.32669 0.19629 C -0.32409 0.19629 -0.32162 0.1949 -0.31901 0.19398 C -0.31211 0.19166 -0.303 0.18865 -0.2961 0.18495 C -0.29232 0.18287 -0.28854 0.18009 -0.28477 0.17847 C -0.27709 0.17476 -0.26901 0.17476 -0.26185 0.16921 C -0.24935 0.15995 -0.25612 0.16365 -0.24154 0.15787 C -0.21849 0.1375 -0.25 0.16365 -0.225 0.14884 C -0.22136 0.14675 -0.21823 0.14259 -0.21485 0.14004 C -0.19805 0.12708 -0.21107 0.13935 -0.19571 0.12615 C -0.18906 0.12037 -0.18138 0.11643 -0.17552 0.1081 C -0.1737 0.10578 -0.17227 0.10347 -0.17031 0.10138 C -0.16836 0.09953 -0.16615 0.09837 -0.16393 0.09699 C -0.16016 0.09398 -0.15638 0.09074 -0.15248 0.08773 C -0.15143 0.0868 -0.14987 0.08657 -0.1487 0.08564 C -0.13763 0.07708 -0.15078 0.08472 -0.13477 0.0743 C -0.12097 0.06527 -0.12331 0.06666 -0.11302 0.06296 C -0.10169 0.05486 -0.11185 0.06157 -0.10039 0.05648 C -0.09922 0.05555 -0.09792 0.05486 -0.09675 0.05393 C -0.09115 0.05115 -0.09102 0.05185 -0.08529 0.0493 C -0.08347 0.04884 -0.08177 0.04768 -0.08008 0.04722 C -0.0763 0.04606 -0.0724 0.0456 -0.06862 0.04513 L -0.00899 0.04722 C -0.00768 0.04722 -0.00612 0.04768 -0.00521 0.0493 C -0.00404 0.05115 -0.00378 0.05648 -0.00378 0.05671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94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463246"/>
          </a:xfrm>
        </p:spPr>
        <p:txBody>
          <a:bodyPr/>
          <a:lstStyle/>
          <a:p>
            <a:r>
              <a:rPr lang="en-US" dirty="0" smtClean="0"/>
              <a:t>Interesting 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813258"/>
            <a:ext cx="8825659" cy="34163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 location of the  Tower </a:t>
            </a:r>
            <a:r>
              <a:rPr lang="en-US" dirty="0"/>
              <a:t>B</a:t>
            </a:r>
            <a:r>
              <a:rPr lang="en-US" dirty="0" smtClean="0"/>
              <a:t>ridge is near the London bridge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 Tower Brides moves like this up and down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  Tower bridge is not arched</a:t>
            </a:r>
          </a:p>
        </p:txBody>
      </p:sp>
      <p:pic>
        <p:nvPicPr>
          <p:cNvPr id="4" name="Picture 3" descr="Thames steamers -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567" y="3670150"/>
            <a:ext cx="3657600" cy="271272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13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92"/>
    </mc:Choice>
    <mc:Fallback>
      <p:transition spd="slow" advTm="1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e Plashing Vole: What might have been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549" y="348726"/>
            <a:ext cx="13974417" cy="8791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1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7"/>
    </mc:Choice>
    <mc:Fallback>
      <p:transition spd="slow" advTm="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7525" y="3028950"/>
            <a:ext cx="606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Researched and produced by Madison 2</a:t>
            </a:r>
            <a:r>
              <a:rPr lang="en-US" baseline="30000" dirty="0" smtClean="0"/>
              <a:t>nd</a:t>
            </a:r>
            <a:r>
              <a:rPr lang="en-US" dirty="0" smtClean="0"/>
              <a:t> grade buck lake Elementary Tallahassee FL 2019</a:t>
            </a:r>
          </a:p>
        </p:txBody>
      </p:sp>
      <p:pic>
        <p:nvPicPr>
          <p:cNvPr id="5" name="Picture 4" descr="Tower Bridge - Wiki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73200" y="733697"/>
            <a:ext cx="1155856" cy="34201280"/>
          </a:xfrm>
          <a:prstGeom prst="rect">
            <a:avLst/>
          </a:prstGeom>
        </p:spPr>
      </p:pic>
      <p:pic>
        <p:nvPicPr>
          <p:cNvPr id="6" name="Picture 5" descr="London – EnglishOŠAc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32799" y="502697"/>
            <a:ext cx="1050779" cy="46638108"/>
          </a:xfrm>
          <a:prstGeom prst="rect">
            <a:avLst/>
          </a:prstGeom>
        </p:spPr>
      </p:pic>
      <p:pic>
        <p:nvPicPr>
          <p:cNvPr id="7" name="Picture 6" descr="File:Tower Bridge sunset December 200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90800" y="1561696"/>
            <a:ext cx="868754" cy="34274725"/>
          </a:xfrm>
          <a:prstGeom prst="rect">
            <a:avLst/>
          </a:prstGeom>
        </p:spPr>
      </p:pic>
      <p:pic>
        <p:nvPicPr>
          <p:cNvPr id="8" name="Picture 7" descr="Tower Bridge - Wikipedia, the free encyclopedi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95165" y="3915467"/>
            <a:ext cx="145796" cy="4301070"/>
          </a:xfrm>
          <a:prstGeom prst="rect">
            <a:avLst/>
          </a:prstGeom>
        </p:spPr>
      </p:pic>
      <p:pic>
        <p:nvPicPr>
          <p:cNvPr id="9" name="Picture 8" descr="Tower Bridge - Wikipedi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73200" y="952696"/>
            <a:ext cx="1155856" cy="38476439"/>
          </a:xfrm>
          <a:prstGeom prst="rect">
            <a:avLst/>
          </a:prstGeom>
        </p:spPr>
      </p:pic>
      <p:pic>
        <p:nvPicPr>
          <p:cNvPr id="10" name="Picture 9" descr="The Plashing Vole: What might have be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5696" y="1102697"/>
            <a:ext cx="961811" cy="46638108"/>
          </a:xfrm>
          <a:prstGeom prst="rect">
            <a:avLst/>
          </a:prstGeom>
        </p:spPr>
      </p:pic>
      <p:pic>
        <p:nvPicPr>
          <p:cNvPr id="11" name="Picture 10" descr="Tower Bridge - Wiki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57" y="4373217"/>
            <a:ext cx="2415208" cy="138968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7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8"/>
    </mc:Choice>
    <mc:Fallback>
      <p:transition spd="slow" advTm="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er Bridge, London | Being Travel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84" y="427383"/>
            <a:ext cx="6132216" cy="6858000"/>
          </a:xfrm>
          <a:prstGeom prst="rect">
            <a:avLst/>
          </a:prstGeom>
        </p:spPr>
      </p:pic>
      <p:pic>
        <p:nvPicPr>
          <p:cNvPr id="3" name="Picture 2" descr="File:Tower bridge London Twilight - November 2006.jpg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59" y="921807"/>
            <a:ext cx="6745437" cy="508955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9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6"/>
    </mc:Choice>
    <mc:Fallback>
      <p:transition spd="slow" advTm="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8|2.5|2.7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26001</TotalTime>
  <Words>53</Words>
  <Application>Microsoft Office PowerPoint</Application>
  <PresentationFormat>Widescreen</PresentationFormat>
  <Paragraphs>11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Century Gothic</vt:lpstr>
      <vt:lpstr>Wingdings</vt:lpstr>
      <vt:lpstr>Wingdings 3</vt:lpstr>
      <vt:lpstr>Ion Boardroom</vt:lpstr>
      <vt:lpstr>PowerPoint Presentation</vt:lpstr>
      <vt:lpstr>measurements</vt:lpstr>
      <vt:lpstr>Interesting  facts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Tower bridge</dc:title>
  <dc:creator>Meyers, Madison</dc:creator>
  <cp:lastModifiedBy>Meyers, Madison</cp:lastModifiedBy>
  <cp:revision>58</cp:revision>
  <dcterms:created xsi:type="dcterms:W3CDTF">2019-10-07T17:59:28Z</dcterms:created>
  <dcterms:modified xsi:type="dcterms:W3CDTF">2019-11-07T19:01:44Z</dcterms:modified>
</cp:coreProperties>
</file>